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CEC1-0393-4A12-AFB8-32DBE7E90E5B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7B7F0-C997-40D7-8C2B-C9B749D88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717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CEC1-0393-4A12-AFB8-32DBE7E90E5B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7B7F0-C997-40D7-8C2B-C9B749D88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479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CEC1-0393-4A12-AFB8-32DBE7E90E5B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7B7F0-C997-40D7-8C2B-C9B749D88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871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CEC1-0393-4A12-AFB8-32DBE7E90E5B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7B7F0-C997-40D7-8C2B-C9B749D88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51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CEC1-0393-4A12-AFB8-32DBE7E90E5B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7B7F0-C997-40D7-8C2B-C9B749D88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898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CEC1-0393-4A12-AFB8-32DBE7E90E5B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7B7F0-C997-40D7-8C2B-C9B749D88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629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CEC1-0393-4A12-AFB8-32DBE7E90E5B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7B7F0-C997-40D7-8C2B-C9B749D88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093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CEC1-0393-4A12-AFB8-32DBE7E90E5B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7B7F0-C997-40D7-8C2B-C9B749D88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9032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CEC1-0393-4A12-AFB8-32DBE7E90E5B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7B7F0-C997-40D7-8C2B-C9B749D88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982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CEC1-0393-4A12-AFB8-32DBE7E90E5B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7B7F0-C997-40D7-8C2B-C9B749D88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581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2CEC1-0393-4A12-AFB8-32DBE7E90E5B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7B7F0-C997-40D7-8C2B-C9B749D88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329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2CEC1-0393-4A12-AFB8-32DBE7E90E5B}" type="datetimeFigureOut">
              <a:rPr kumimoji="1" lang="ja-JP" altLang="en-US" smtClean="0"/>
              <a:t>2022/9/13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7B7F0-C997-40D7-8C2B-C9B749D88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32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4354" y="104503"/>
            <a:ext cx="4598126" cy="6641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067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垂水市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2</cp:revision>
  <dcterms:created xsi:type="dcterms:W3CDTF">2022-09-12T09:17:44Z</dcterms:created>
  <dcterms:modified xsi:type="dcterms:W3CDTF">2022-09-13T08:19:19Z</dcterms:modified>
</cp:coreProperties>
</file>